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3" r:id="rId5"/>
    <p:sldId id="994" r:id="rId6"/>
    <p:sldId id="1005" r:id="rId7"/>
    <p:sldId id="992" r:id="rId8"/>
    <p:sldId id="996" r:id="rId9"/>
    <p:sldId id="997" r:id="rId10"/>
    <p:sldId id="998" r:id="rId11"/>
    <p:sldId id="999" r:id="rId12"/>
    <p:sldId id="1000" r:id="rId13"/>
    <p:sldId id="1006" r:id="rId14"/>
    <p:sldId id="100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136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当你想告诉别人你喜欢土豆时，你可以说：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potatoes.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tomatoes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西红柿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14014" y="2836093"/>
            <a:ext cx="1126982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我喜欢土豆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我喜欢西红柿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。根据题干中的土豆可知选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8097" y="1656175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57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停车坐爱枫林晚，霜叶红于二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描写的是什么季节的景色时，你可以回答：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autumn.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24026" y="1502036"/>
            <a:ext cx="3072130" cy="504825"/>
          </a:xfrm>
          <a:prstGeom prst="rect">
            <a:avLst/>
          </a:prstGeom>
        </p:spPr>
      </p:pic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14014" y="3340149"/>
            <a:ext cx="1126982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现在是秋天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天气凉爽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。题干中诗句描述的是秋天，故选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2219" y="1537628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0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当你想告诉别人天气凉爽时，你可以说：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cool.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big.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478582" y="3050376"/>
            <a:ext cx="116763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天气凉爽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它是大的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。根据题干中的凉爽可知选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8976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34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281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给下列句子选择合适的应答语。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 He’s my uncle.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apples.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red.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giraffe.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She’s cute.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he your 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potatoes.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my cousin.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has a long neck.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890" y="14483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0608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0892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78582" y="4581128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，因此答句应回答是什么东西。选项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它们是土豆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478582" y="4581128"/>
            <a:ext cx="11485848" cy="114672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看这些苹果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，因此答句应回答苹果的特点。选项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它们是红色的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02482" y="4632293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看那只长颈鹿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，因此答句应回答长颈鹿的特点。选项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它有一个长脖子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495474" y="4633972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他是你的爸爸吗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，因此答句应回答是或否。选项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不是。他是我的叔叔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480283" y="4577714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看我的表妹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，因此答句应回答表妹的特点。选项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她很可爱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，符合句意。故选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72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9" grpId="1"/>
      <p:bldP spid="10" grpId="0" build="allAtOnce"/>
      <p:bldP spid="11" grpId="0" build="allAtOnce"/>
      <p:bldP spid="12" grpId="0"/>
      <p:bldP spid="1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-2.eps" descr="id:2147492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4507362"/>
            <a:ext cx="11233248" cy="7221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765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根据所给图片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2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64704"/>
            <a:ext cx="9377759" cy="663734"/>
          </a:xfrm>
          <a:prstGeom prst="rect">
            <a:avLst/>
          </a:prstGeom>
        </p:spPr>
      </p:pic>
      <p:pic>
        <p:nvPicPr>
          <p:cNvPr id="4" name="km29.jpg" descr="id:21474924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630710" y="2220526"/>
            <a:ext cx="8206539" cy="20162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50590" y="4452774"/>
            <a:ext cx="112961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yellow.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pears.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pears.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73" y="225803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37151" y="2258266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600" dirty="0" smtClean="0">
                <a:cs typeface="宋体" panose="02010600030101010101" pitchFamily="2" charset="-122"/>
              </a:rPr>
              <a:t>④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8344872" y="2934801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600" dirty="0" smtClean="0">
                <a:cs typeface="宋体" panose="02010600030101010101" pitchFamily="2" charset="-122"/>
              </a:rPr>
              <a:t>①</a:t>
            </a:r>
            <a:endParaRPr lang="zh-CN" altLang="en-US" sz="2600" dirty="0"/>
          </a:p>
        </p:txBody>
      </p:sp>
      <p:sp>
        <p:nvSpPr>
          <p:cNvPr id="10" name="矩形 9"/>
          <p:cNvSpPr/>
          <p:nvPr/>
        </p:nvSpPr>
        <p:spPr>
          <a:xfrm>
            <a:off x="3474040" y="364343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530416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本题采用排除法和推理法。根据第三空前的问句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它们是什么颜色的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它们是黄色的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符合题意。根据第四空下文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我也喜欢梨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符合题意。剩下的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为一问一答，第一空填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，第二空填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6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545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给下列图片涂色。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2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836712"/>
            <a:ext cx="10225136" cy="5855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4005064"/>
            <a:ext cx="11233248" cy="139294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6063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Yang Ling. I have many things. 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a pumpkin. It’s red. That is an apple. It’s green. These are pears. They are yellow. Those are potatoes. They are brown.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84733" y="537321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红色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18942" y="537321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绿色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15421" y="537321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黄色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55781" y="537321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棕色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9452"/>
            <a:ext cx="11485848" cy="21698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根据图片和句意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选择合适的单词并抄写在四线三格内。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apple/apples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/>
            <a:endParaRPr lang="en-US" altLang="zh-CN" sz="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361950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are red.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916832"/>
            <a:ext cx="1420495" cy="648335"/>
          </a:xfrm>
          <a:prstGeom prst="rect">
            <a:avLst/>
          </a:prstGeom>
        </p:spPr>
      </p:pic>
      <p:pic>
        <p:nvPicPr>
          <p:cNvPr id="4" name="we14.jpg" descr="id:21474923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55246" y="1844824"/>
            <a:ext cx="2195935" cy="136625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658030" y="3268141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图片显示苹果，英文为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“apple”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所以名词用复数形式。故选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61806" y="1925458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apples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8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1175"/>
            <a:ext cx="11485848" cy="738664"/>
          </a:xfrm>
        </p:spPr>
        <p:txBody>
          <a:bodyPr/>
          <a:lstStyle/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two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pear/pears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yellow.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1693775"/>
            <a:ext cx="1420495" cy="648335"/>
          </a:xfrm>
          <a:prstGeom prst="rect">
            <a:avLst/>
          </a:prstGeom>
        </p:spPr>
      </p:pic>
      <p:pic>
        <p:nvPicPr>
          <p:cNvPr id="4" name="we15.jpg" descr="id:21474923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19542" y="1477751"/>
            <a:ext cx="1083950" cy="1080120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5578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图片显示梨子，英文为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“pear”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，名词前有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two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修饰，所以名词用复数形式。故选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57313" y="1710522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pears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63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3925"/>
            <a:ext cx="11485848" cy="1384995"/>
          </a:xfrm>
        </p:spPr>
        <p:txBody>
          <a:bodyPr/>
          <a:lstStyle/>
          <a:p>
            <a:pPr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are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pumpkin/pumpkins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61950" font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big.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30621" y="1556792"/>
            <a:ext cx="2088232" cy="648335"/>
          </a:xfrm>
          <a:prstGeom prst="rect">
            <a:avLst/>
          </a:prstGeom>
        </p:spPr>
      </p:pic>
      <p:pic>
        <p:nvPicPr>
          <p:cNvPr id="4" name="we16.jpg" descr="id:21474924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67414" y="1322025"/>
            <a:ext cx="3503879" cy="864096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6369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图片显示南瓜，英文为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“pumpkin”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所以名词用复数形式。故选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98333" y="1575132"/>
            <a:ext cx="1725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pumpkins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98621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err="1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en-US" altLang="zh-CN" err="1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autumn/winter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 It’s cool.</a:t>
            </a:r>
            <a:endParaRPr lang="zh-CN" altLang="en-US" dirty="0"/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4076809"/>
            <a:ext cx="1609863" cy="648335"/>
          </a:xfrm>
          <a:prstGeom prst="rect">
            <a:avLst/>
          </a:prstGeom>
        </p:spPr>
      </p:pic>
      <p:pic>
        <p:nvPicPr>
          <p:cNvPr id="9" name="we17.jpg" descr="id:21474924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3789040"/>
            <a:ext cx="1006212" cy="1006212"/>
          </a:xfrm>
          <a:prstGeom prst="rect">
            <a:avLst/>
          </a:prstGeom>
        </p:spPr>
      </p:pic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0854" y="47971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图片显示秋天，英文为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“autumn”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18948" y="4095412"/>
            <a:ext cx="1385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autumn</a:t>
            </a:r>
            <a:endParaRPr lang="zh-CN" altLang="en-US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38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40768"/>
            <a:ext cx="11521280" cy="37444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fall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的辨析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：是英式英语中常用的词汇，在英国以及其他一些英联邦国家，人们更习惯用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“autumn”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来表示秋天。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fall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：是美式英语中对秋天的常用表达。在美国，人们普遍使用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“fall”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来表示秋天。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40" y="1340768"/>
            <a:ext cx="2237606" cy="64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6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apples.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pears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yellow.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are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are 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，其答语的主语用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they,be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9411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pears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是可数名词复数，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15117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69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pumpkin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 big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am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are those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—They’re potatoes. They’re brown.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Look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78582" y="21960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pumpkin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是单数形式，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442006" y="49341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的首字母是大写，所以用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单独成句，表示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看，瞧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，强调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这个动作。故选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3057" y="1105580"/>
            <a:ext cx="4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218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3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354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当你想知道那些是什么时，你可以问：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these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What are 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24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68760"/>
            <a:ext cx="7917844" cy="74458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42006" y="3916213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。根据题干中的那些可知选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516" y="273479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11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814</Words>
  <Application>Microsoft Office PowerPoint</Application>
  <PresentationFormat>自定义</PresentationFormat>
  <Paragraphs>91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2025-06-07T06:19:50Z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